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76" r:id="rId5"/>
    <p:sldId id="273" r:id="rId6"/>
    <p:sldId id="266" r:id="rId7"/>
    <p:sldId id="274" r:id="rId8"/>
    <p:sldId id="259" r:id="rId9"/>
    <p:sldId id="257" r:id="rId10"/>
    <p:sldId id="260" r:id="rId11"/>
    <p:sldId id="261" r:id="rId12"/>
    <p:sldId id="264" r:id="rId13"/>
    <p:sldId id="258" r:id="rId14"/>
    <p:sldId id="265" r:id="rId15"/>
    <p:sldId id="267" r:id="rId16"/>
    <p:sldId id="270" r:id="rId17"/>
    <p:sldId id="271" r:id="rId18"/>
    <p:sldId id="268" r:id="rId19"/>
    <p:sldId id="269" r:id="rId20"/>
    <p:sldId id="275" r:id="rId21"/>
    <p:sldId id="27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D13-A7DD-4AC1-853F-4A705C85922B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80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D13-A7DD-4AC1-853F-4A705C85922B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398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D13-A7DD-4AC1-853F-4A705C85922B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0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D13-A7DD-4AC1-853F-4A705C85922B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409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D13-A7DD-4AC1-853F-4A705C85922B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722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D13-A7DD-4AC1-853F-4A705C85922B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7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D13-A7DD-4AC1-853F-4A705C85922B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77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D13-A7DD-4AC1-853F-4A705C85922B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77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D13-A7DD-4AC1-853F-4A705C85922B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661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D13-A7DD-4AC1-853F-4A705C85922B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57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D13-A7DD-4AC1-853F-4A705C85922B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58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07D13-A7DD-4AC1-853F-4A705C85922B}" type="datetimeFigureOut">
              <a:rPr lang="ko-KR" altLang="en-US" smtClean="0"/>
              <a:t>2017-11-09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39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그리스 신화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33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3952874" y="819150"/>
            <a:ext cx="4981575" cy="6038850"/>
            <a:chOff x="3952874" y="819150"/>
            <a:chExt cx="4981575" cy="60388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50" t="11944" r="8611"/>
            <a:stretch/>
          </p:blipFill>
          <p:spPr>
            <a:xfrm>
              <a:off x="3952874" y="819150"/>
              <a:ext cx="4981575" cy="6038850"/>
            </a:xfrm>
            <a:prstGeom prst="rect">
              <a:avLst/>
            </a:prstGeom>
          </p:spPr>
        </p:pic>
        <p:cxnSp>
          <p:nvCxnSpPr>
            <p:cNvPr id="10" name="직선 연결선 9"/>
            <p:cNvCxnSpPr/>
            <p:nvPr/>
          </p:nvCxnSpPr>
          <p:spPr>
            <a:xfrm flipH="1">
              <a:off x="5297215" y="1836683"/>
              <a:ext cx="1001109" cy="6779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H="1">
              <a:off x="5297215" y="2538248"/>
              <a:ext cx="23647" cy="23490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V="1">
              <a:off x="5312979" y="4713890"/>
              <a:ext cx="2025869" cy="16553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7181193" y="4713890"/>
              <a:ext cx="165538" cy="18603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포인트가 5개인 별 2"/>
            <p:cNvSpPr/>
            <p:nvPr/>
          </p:nvSpPr>
          <p:spPr>
            <a:xfrm>
              <a:off x="7315200" y="31432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포인트가 5개인 별 3"/>
            <p:cNvSpPr/>
            <p:nvPr/>
          </p:nvSpPr>
          <p:spPr>
            <a:xfrm>
              <a:off x="5915025" y="34575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6162675" y="16573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5153025" y="47148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7196137" y="45720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7053262" y="64293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5157787" y="23526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949009" y="1478374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16" name="TextBox 15"/>
          <p:cNvSpPr txBox="1"/>
          <p:nvPr/>
        </p:nvSpPr>
        <p:spPr>
          <a:xfrm>
            <a:off x="4884190" y="253070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17" name="TextBox 16"/>
          <p:cNvSpPr txBox="1"/>
          <p:nvPr/>
        </p:nvSpPr>
        <p:spPr>
          <a:xfrm>
            <a:off x="4875176" y="497663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18" name="TextBox 17"/>
          <p:cNvSpPr txBox="1"/>
          <p:nvPr/>
        </p:nvSpPr>
        <p:spPr>
          <a:xfrm>
            <a:off x="7494890" y="479155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19" name="TextBox 18"/>
          <p:cNvSpPr txBox="1"/>
          <p:nvPr/>
        </p:nvSpPr>
        <p:spPr>
          <a:xfrm>
            <a:off x="7474662" y="649968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0" name="TextBox 19"/>
          <p:cNvSpPr txBox="1"/>
          <p:nvPr/>
        </p:nvSpPr>
        <p:spPr>
          <a:xfrm>
            <a:off x="5740929" y="331668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21" name="TextBox 20"/>
          <p:cNvSpPr txBox="1"/>
          <p:nvPr/>
        </p:nvSpPr>
        <p:spPr>
          <a:xfrm>
            <a:off x="1865391" y="409116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23" name="TextBox 22"/>
          <p:cNvSpPr txBox="1"/>
          <p:nvPr/>
        </p:nvSpPr>
        <p:spPr>
          <a:xfrm>
            <a:off x="2065254" y="331668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24" name="TextBox 23"/>
          <p:cNvSpPr txBox="1"/>
          <p:nvPr/>
        </p:nvSpPr>
        <p:spPr>
          <a:xfrm>
            <a:off x="7628549" y="334985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417624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3990975" y="1057274"/>
            <a:ext cx="4895850" cy="4981575"/>
            <a:chOff x="3990975" y="1057274"/>
            <a:chExt cx="4895850" cy="49815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05" t="15417" r="9305" b="11944"/>
            <a:stretch/>
          </p:blipFill>
          <p:spPr>
            <a:xfrm>
              <a:off x="3990975" y="1057274"/>
              <a:ext cx="4895850" cy="4981575"/>
            </a:xfrm>
            <a:prstGeom prst="rect">
              <a:avLst/>
            </a:prstGeom>
          </p:spPr>
        </p:pic>
        <p:cxnSp>
          <p:nvCxnSpPr>
            <p:cNvPr id="10" name="직선 연결선 9"/>
            <p:cNvCxnSpPr/>
            <p:nvPr/>
          </p:nvCxnSpPr>
          <p:spPr>
            <a:xfrm flipH="1">
              <a:off x="7181193" y="1371600"/>
              <a:ext cx="165538" cy="34053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H="1">
              <a:off x="4658710" y="5596759"/>
              <a:ext cx="1568670" cy="14188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 flipV="1">
              <a:off x="5344510" y="4445876"/>
              <a:ext cx="890752" cy="11587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5328745" y="3452648"/>
              <a:ext cx="1355834" cy="10089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포인트가 5개인 별 2"/>
            <p:cNvSpPr/>
            <p:nvPr/>
          </p:nvSpPr>
          <p:spPr>
            <a:xfrm>
              <a:off x="7191375" y="12382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포인트가 5개인 별 3"/>
            <p:cNvSpPr/>
            <p:nvPr/>
          </p:nvSpPr>
          <p:spPr>
            <a:xfrm>
              <a:off x="7048500" y="46005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6534150" y="32861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5191125" y="43148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6096000" y="54483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4524375" y="55530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7124700" y="27336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165457" y="330434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16" name="TextBox 15"/>
          <p:cNvSpPr txBox="1"/>
          <p:nvPr/>
        </p:nvSpPr>
        <p:spPr>
          <a:xfrm>
            <a:off x="4922600" y="437741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17" name="TextBox 16"/>
          <p:cNvSpPr txBox="1"/>
          <p:nvPr/>
        </p:nvSpPr>
        <p:spPr>
          <a:xfrm>
            <a:off x="5855228" y="569595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18" name="TextBox 17"/>
          <p:cNvSpPr txBox="1"/>
          <p:nvPr/>
        </p:nvSpPr>
        <p:spPr>
          <a:xfrm>
            <a:off x="4283603" y="579119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19" name="TextBox 18"/>
          <p:cNvSpPr txBox="1"/>
          <p:nvPr/>
        </p:nvSpPr>
        <p:spPr>
          <a:xfrm>
            <a:off x="7348025" y="465513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0" name="TextBox 19"/>
          <p:cNvSpPr txBox="1"/>
          <p:nvPr/>
        </p:nvSpPr>
        <p:spPr>
          <a:xfrm>
            <a:off x="7433248" y="2858832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21" name="TextBox 20"/>
          <p:cNvSpPr txBox="1"/>
          <p:nvPr/>
        </p:nvSpPr>
        <p:spPr>
          <a:xfrm>
            <a:off x="7236353" y="6399667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23" name="TextBox 22"/>
          <p:cNvSpPr txBox="1"/>
          <p:nvPr/>
        </p:nvSpPr>
        <p:spPr>
          <a:xfrm>
            <a:off x="6417225" y="654657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24" name="TextBox 23"/>
          <p:cNvSpPr txBox="1"/>
          <p:nvPr/>
        </p:nvSpPr>
        <p:spPr>
          <a:xfrm>
            <a:off x="7491402" y="130855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2433624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3848100" y="-23648"/>
            <a:ext cx="6134100" cy="6677025"/>
            <a:chOff x="3848100" y="0"/>
            <a:chExt cx="6134100" cy="66770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78" b="2638"/>
            <a:stretch/>
          </p:blipFill>
          <p:spPr>
            <a:xfrm>
              <a:off x="3848100" y="0"/>
              <a:ext cx="6134100" cy="6677025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 flipH="1" flipV="1">
              <a:off x="6905298" y="4824248"/>
              <a:ext cx="2435771" cy="11824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4808483" y="3452648"/>
              <a:ext cx="7883" cy="81980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824248" y="3452648"/>
              <a:ext cx="2088931" cy="13637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6905298" y="3728545"/>
              <a:ext cx="646385" cy="107205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102367" y="1931276"/>
              <a:ext cx="457199" cy="179726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H="1">
              <a:off x="7078717" y="425669"/>
              <a:ext cx="1497725" cy="15213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 flipV="1">
              <a:off x="5439103" y="2065283"/>
              <a:ext cx="1016876" cy="11587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 flipV="1">
              <a:off x="6455979" y="3208283"/>
              <a:ext cx="433552" cy="1608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포인트가 5개인 별 2"/>
            <p:cNvSpPr/>
            <p:nvPr/>
          </p:nvSpPr>
          <p:spPr>
            <a:xfrm>
              <a:off x="8429625" y="2571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포인트가 5개인 별 3"/>
            <p:cNvSpPr/>
            <p:nvPr/>
          </p:nvSpPr>
          <p:spPr>
            <a:xfrm>
              <a:off x="6953250" y="17716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7410450" y="35623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4667250" y="32861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6762750" y="46577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9191625" y="48006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5295900" y="19145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포인트가 5개인 별 9"/>
            <p:cNvSpPr/>
            <p:nvPr/>
          </p:nvSpPr>
          <p:spPr>
            <a:xfrm>
              <a:off x="6286500" y="30670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포인트가 5개인 별 10"/>
            <p:cNvSpPr/>
            <p:nvPr/>
          </p:nvSpPr>
          <p:spPr>
            <a:xfrm>
              <a:off x="4667250" y="41052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9334500" y="5149412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23" name="TextBox 22"/>
          <p:cNvSpPr txBox="1"/>
          <p:nvPr/>
        </p:nvSpPr>
        <p:spPr>
          <a:xfrm>
            <a:off x="6855353" y="501870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4418596" y="345462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26" name="TextBox 25"/>
          <p:cNvSpPr txBox="1"/>
          <p:nvPr/>
        </p:nvSpPr>
        <p:spPr>
          <a:xfrm>
            <a:off x="4426478" y="429823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8" name="TextBox 27"/>
          <p:cNvSpPr txBox="1"/>
          <p:nvPr/>
        </p:nvSpPr>
        <p:spPr>
          <a:xfrm>
            <a:off x="7707193" y="3783742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9" name="TextBox 28"/>
          <p:cNvSpPr txBox="1"/>
          <p:nvPr/>
        </p:nvSpPr>
        <p:spPr>
          <a:xfrm>
            <a:off x="7210580" y="193306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31" name="TextBox 30"/>
          <p:cNvSpPr txBox="1"/>
          <p:nvPr/>
        </p:nvSpPr>
        <p:spPr>
          <a:xfrm>
            <a:off x="6069377" y="3163632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32" name="TextBox 31"/>
          <p:cNvSpPr txBox="1"/>
          <p:nvPr/>
        </p:nvSpPr>
        <p:spPr>
          <a:xfrm>
            <a:off x="5083220" y="2083357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34" name="TextBox 33"/>
          <p:cNvSpPr txBox="1"/>
          <p:nvPr/>
        </p:nvSpPr>
        <p:spPr>
          <a:xfrm>
            <a:off x="8525523" y="54292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3567413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2667000" y="1085850"/>
            <a:ext cx="6858000" cy="5772150"/>
            <a:chOff x="2667000" y="1085850"/>
            <a:chExt cx="6858000" cy="57721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33"/>
            <a:stretch/>
          </p:blipFill>
          <p:spPr>
            <a:xfrm>
              <a:off x="2667000" y="1085850"/>
              <a:ext cx="6858000" cy="5772150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>
              <a:off x="6093372" y="1923393"/>
              <a:ext cx="268014" cy="102475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4871545" y="2979684"/>
              <a:ext cx="1505607" cy="9301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4871546" y="6156434"/>
              <a:ext cx="1521371" cy="504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385035" y="6140669"/>
              <a:ext cx="1671144" cy="504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4871545" y="6637283"/>
              <a:ext cx="3176752" cy="157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 flipV="1">
              <a:off x="6361386" y="2963918"/>
              <a:ext cx="1087821" cy="256977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4091152" y="2664372"/>
              <a:ext cx="804041" cy="123759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포인트가 5개인 별 23"/>
            <p:cNvSpPr/>
            <p:nvPr/>
          </p:nvSpPr>
          <p:spPr>
            <a:xfrm>
              <a:off x="3933825" y="2509838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포인트가 5개인 별 24"/>
            <p:cNvSpPr/>
            <p:nvPr/>
          </p:nvSpPr>
          <p:spPr>
            <a:xfrm>
              <a:off x="7886700" y="6496051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포인트가 5개인 별 25"/>
            <p:cNvSpPr/>
            <p:nvPr/>
          </p:nvSpPr>
          <p:spPr>
            <a:xfrm>
              <a:off x="4733925" y="6496051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포인트가 5개인 별 26"/>
            <p:cNvSpPr/>
            <p:nvPr/>
          </p:nvSpPr>
          <p:spPr>
            <a:xfrm>
              <a:off x="4743450" y="3738563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포인트가 5개인 별 28"/>
            <p:cNvSpPr/>
            <p:nvPr/>
          </p:nvSpPr>
          <p:spPr>
            <a:xfrm>
              <a:off x="7286625" y="5367338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포인트가 5개인 별 29"/>
            <p:cNvSpPr/>
            <p:nvPr/>
          </p:nvSpPr>
          <p:spPr>
            <a:xfrm>
              <a:off x="5953125" y="1766888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 flipV="1">
              <a:off x="6377152" y="2948152"/>
              <a:ext cx="0" cy="16238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 flipV="1">
              <a:off x="6369270" y="4564118"/>
              <a:ext cx="15764" cy="15923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포인트가 5개인 별 30"/>
            <p:cNvSpPr/>
            <p:nvPr/>
          </p:nvSpPr>
          <p:spPr>
            <a:xfrm>
              <a:off x="6238875" y="5995988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포인트가 5개인 별 31"/>
            <p:cNvSpPr/>
            <p:nvPr/>
          </p:nvSpPr>
          <p:spPr>
            <a:xfrm>
              <a:off x="6238875" y="4405313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포인트가 5개인 별 27"/>
            <p:cNvSpPr/>
            <p:nvPr/>
          </p:nvSpPr>
          <p:spPr>
            <a:xfrm>
              <a:off x="6215062" y="2795588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510387" y="653744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37" name="TextBox 36"/>
          <p:cNvSpPr txBox="1"/>
          <p:nvPr/>
        </p:nvSpPr>
        <p:spPr>
          <a:xfrm>
            <a:off x="8196099" y="652956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38" name="TextBox 37"/>
          <p:cNvSpPr txBox="1"/>
          <p:nvPr/>
        </p:nvSpPr>
        <p:spPr>
          <a:xfrm>
            <a:off x="5972986" y="596848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40" name="TextBox 39"/>
          <p:cNvSpPr txBox="1"/>
          <p:nvPr/>
        </p:nvSpPr>
        <p:spPr>
          <a:xfrm>
            <a:off x="6550563" y="458334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41" name="TextBox 40"/>
          <p:cNvSpPr txBox="1"/>
          <p:nvPr/>
        </p:nvSpPr>
        <p:spPr>
          <a:xfrm>
            <a:off x="6505247" y="2979684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42" name="TextBox 41"/>
          <p:cNvSpPr txBox="1"/>
          <p:nvPr/>
        </p:nvSpPr>
        <p:spPr>
          <a:xfrm>
            <a:off x="7599771" y="553616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43" name="TextBox 42"/>
          <p:cNvSpPr txBox="1"/>
          <p:nvPr/>
        </p:nvSpPr>
        <p:spPr>
          <a:xfrm>
            <a:off x="3677287" y="265271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45" name="TextBox 44"/>
          <p:cNvSpPr txBox="1"/>
          <p:nvPr/>
        </p:nvSpPr>
        <p:spPr>
          <a:xfrm>
            <a:off x="6220617" y="191086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  <p:sp>
        <p:nvSpPr>
          <p:cNvPr id="46" name="TextBox 45"/>
          <p:cNvSpPr txBox="1"/>
          <p:nvPr/>
        </p:nvSpPr>
        <p:spPr>
          <a:xfrm>
            <a:off x="4733925" y="409779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334256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4543424" y="1314450"/>
            <a:ext cx="4981575" cy="5543550"/>
            <a:chOff x="4543424" y="1314450"/>
            <a:chExt cx="4981575" cy="55435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61" t="19167"/>
            <a:stretch/>
          </p:blipFill>
          <p:spPr>
            <a:xfrm>
              <a:off x="4543424" y="1314450"/>
              <a:ext cx="4981575" cy="5543550"/>
            </a:xfrm>
            <a:prstGeom prst="rect">
              <a:avLst/>
            </a:prstGeom>
          </p:spPr>
        </p:pic>
        <p:cxnSp>
          <p:nvCxnSpPr>
            <p:cNvPr id="13" name="직선 연결선 12"/>
            <p:cNvCxnSpPr/>
            <p:nvPr/>
          </p:nvCxnSpPr>
          <p:spPr>
            <a:xfrm flipH="1" flipV="1">
              <a:off x="7220607" y="1781504"/>
              <a:ext cx="559676" cy="22781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7102366" y="4059621"/>
              <a:ext cx="685800" cy="102475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 flipV="1">
              <a:off x="6455979" y="3917731"/>
              <a:ext cx="457200" cy="177362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5707117" y="3909849"/>
              <a:ext cx="756746" cy="17578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558455" y="3003331"/>
              <a:ext cx="662152" cy="2916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312979" y="2766848"/>
              <a:ext cx="1229711" cy="2207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포인트가 5개인 별 2"/>
            <p:cNvSpPr/>
            <p:nvPr/>
          </p:nvSpPr>
          <p:spPr>
            <a:xfrm>
              <a:off x="7086600" y="16287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포인트가 5개인 별 3"/>
            <p:cNvSpPr/>
            <p:nvPr/>
          </p:nvSpPr>
          <p:spPr>
            <a:xfrm>
              <a:off x="7629525" y="3905252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6943725" y="4914901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6772275" y="5553076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5572125" y="5524502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포인트가 5개인 별 10"/>
            <p:cNvSpPr/>
            <p:nvPr/>
          </p:nvSpPr>
          <p:spPr>
            <a:xfrm>
              <a:off x="5181600" y="26003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6455979" y="2207172"/>
              <a:ext cx="165538" cy="17263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포인트가 5개인 별 11"/>
            <p:cNvSpPr/>
            <p:nvPr/>
          </p:nvSpPr>
          <p:spPr>
            <a:xfrm>
              <a:off x="6400800" y="28194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6305550" y="3762377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6475030" y="2074813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포인트가 5개인 별 9"/>
            <p:cNvSpPr/>
            <p:nvPr/>
          </p:nvSpPr>
          <p:spPr>
            <a:xfrm>
              <a:off x="7058025" y="31432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250467" y="513102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23" name="TextBox 22"/>
          <p:cNvSpPr txBox="1"/>
          <p:nvPr/>
        </p:nvSpPr>
        <p:spPr>
          <a:xfrm>
            <a:off x="7915275" y="416788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24" name="TextBox 23"/>
          <p:cNvSpPr txBox="1"/>
          <p:nvPr/>
        </p:nvSpPr>
        <p:spPr>
          <a:xfrm>
            <a:off x="7486621" y="156606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26" name="TextBox 25"/>
          <p:cNvSpPr txBox="1"/>
          <p:nvPr/>
        </p:nvSpPr>
        <p:spPr>
          <a:xfrm>
            <a:off x="5293591" y="569135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7" name="TextBox 26"/>
          <p:cNvSpPr txBox="1"/>
          <p:nvPr/>
        </p:nvSpPr>
        <p:spPr>
          <a:xfrm>
            <a:off x="7079464" y="575574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9" name="TextBox 28"/>
          <p:cNvSpPr txBox="1"/>
          <p:nvPr/>
        </p:nvSpPr>
        <p:spPr>
          <a:xfrm>
            <a:off x="6080215" y="395243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30" name="TextBox 29"/>
          <p:cNvSpPr txBox="1"/>
          <p:nvPr/>
        </p:nvSpPr>
        <p:spPr>
          <a:xfrm>
            <a:off x="7170499" y="338976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31" name="TextBox 30"/>
          <p:cNvSpPr txBox="1"/>
          <p:nvPr/>
        </p:nvSpPr>
        <p:spPr>
          <a:xfrm>
            <a:off x="4979923" y="2787887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33" name="TextBox 32"/>
          <p:cNvSpPr txBox="1"/>
          <p:nvPr/>
        </p:nvSpPr>
        <p:spPr>
          <a:xfrm>
            <a:off x="6148204" y="300333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  <p:sp>
        <p:nvSpPr>
          <p:cNvPr id="34" name="TextBox 33"/>
          <p:cNvSpPr txBox="1"/>
          <p:nvPr/>
        </p:nvSpPr>
        <p:spPr>
          <a:xfrm>
            <a:off x="6172878" y="2202467"/>
            <a:ext cx="296876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3248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667000" y="1057274"/>
            <a:ext cx="5600700" cy="5800725"/>
            <a:chOff x="2667000" y="1057274"/>
            <a:chExt cx="5600700" cy="58007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17" r="18333"/>
            <a:stretch/>
          </p:blipFill>
          <p:spPr>
            <a:xfrm>
              <a:off x="2667000" y="1057274"/>
              <a:ext cx="5600700" cy="5800725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 flipH="1">
              <a:off x="6353503" y="2167759"/>
              <a:ext cx="1355835" cy="13716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>
              <a:off x="5864773" y="3523593"/>
              <a:ext cx="496613" cy="126912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>
              <a:off x="5604641" y="4769069"/>
              <a:ext cx="260131" cy="82769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4382814" y="4776952"/>
              <a:ext cx="1481958" cy="13716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>
              <a:off x="6353503" y="3105807"/>
              <a:ext cx="1655381" cy="42566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H="1" flipV="1">
              <a:off x="5612525" y="2688021"/>
              <a:ext cx="733096" cy="83557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4367049" y="2688021"/>
              <a:ext cx="1185698" cy="121394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포인트가 5개인 별 2"/>
            <p:cNvSpPr/>
            <p:nvPr/>
          </p:nvSpPr>
          <p:spPr>
            <a:xfrm>
              <a:off x="4229100" y="37433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포인트가 5개인 별 3"/>
            <p:cNvSpPr/>
            <p:nvPr/>
          </p:nvSpPr>
          <p:spPr>
            <a:xfrm>
              <a:off x="5457825" y="25241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5724525" y="46196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7829550" y="29337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5457825" y="54102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4229100" y="59721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6219825" y="33718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포인트가 5개인 별 9"/>
            <p:cNvSpPr/>
            <p:nvPr/>
          </p:nvSpPr>
          <p:spPr>
            <a:xfrm>
              <a:off x="7543800" y="20097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842825" y="611505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21" name="TextBox 20"/>
          <p:cNvSpPr txBox="1"/>
          <p:nvPr/>
        </p:nvSpPr>
        <p:spPr>
          <a:xfrm>
            <a:off x="5505811" y="576493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22" name="TextBox 21"/>
          <p:cNvSpPr txBox="1"/>
          <p:nvPr/>
        </p:nvSpPr>
        <p:spPr>
          <a:xfrm>
            <a:off x="5946511" y="485177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23" name="TextBox 22"/>
          <p:cNvSpPr txBox="1"/>
          <p:nvPr/>
        </p:nvSpPr>
        <p:spPr>
          <a:xfrm>
            <a:off x="6338222" y="371650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5429395" y="226367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6" name="TextBox 25"/>
          <p:cNvSpPr txBox="1"/>
          <p:nvPr/>
        </p:nvSpPr>
        <p:spPr>
          <a:xfrm>
            <a:off x="3977611" y="3849914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28" name="TextBox 27"/>
          <p:cNvSpPr txBox="1"/>
          <p:nvPr/>
        </p:nvSpPr>
        <p:spPr>
          <a:xfrm>
            <a:off x="7285372" y="208008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29" name="TextBox 28"/>
          <p:cNvSpPr txBox="1"/>
          <p:nvPr/>
        </p:nvSpPr>
        <p:spPr>
          <a:xfrm>
            <a:off x="9652528" y="498696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31" name="TextBox 30"/>
          <p:cNvSpPr txBox="1"/>
          <p:nvPr/>
        </p:nvSpPr>
        <p:spPr>
          <a:xfrm>
            <a:off x="7931178" y="326412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  <p:sp>
        <p:nvSpPr>
          <p:cNvPr id="32" name="TextBox 31"/>
          <p:cNvSpPr txBox="1"/>
          <p:nvPr/>
        </p:nvSpPr>
        <p:spPr>
          <a:xfrm>
            <a:off x="10488204" y="2559278"/>
            <a:ext cx="296876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396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 flipH="1" flipV="1">
              <a:off x="6503276" y="1450428"/>
              <a:ext cx="149772" cy="151348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 flipV="1">
              <a:off x="6653048" y="2963917"/>
              <a:ext cx="2120462" cy="2041636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 flipV="1">
              <a:off x="6495393" y="4698124"/>
              <a:ext cx="851339" cy="1639615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6085490" y="4650828"/>
              <a:ext cx="402020" cy="174208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6503276" y="2987566"/>
              <a:ext cx="141890" cy="1702675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H="1" flipV="1">
              <a:off x="3594538" y="1292773"/>
              <a:ext cx="3034862" cy="1671144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 flipV="1">
              <a:off x="4527331" y="3297622"/>
              <a:ext cx="596462" cy="210995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포인트가 5개인 별 2"/>
            <p:cNvSpPr/>
            <p:nvPr/>
          </p:nvSpPr>
          <p:spPr>
            <a:xfrm>
              <a:off x="6353175" y="12668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포인트가 5개인 별 3"/>
            <p:cNvSpPr/>
            <p:nvPr/>
          </p:nvSpPr>
          <p:spPr>
            <a:xfrm>
              <a:off x="6496050" y="28194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3438525" y="11239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8629650" y="48672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5953125" y="62293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7191375" y="61912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6343650" y="45339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포인트가 5개인 별 9"/>
            <p:cNvSpPr/>
            <p:nvPr/>
          </p:nvSpPr>
          <p:spPr>
            <a:xfrm>
              <a:off x="4362450" y="31432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포인트가 5개인 별 10"/>
            <p:cNvSpPr/>
            <p:nvPr/>
          </p:nvSpPr>
          <p:spPr>
            <a:xfrm>
              <a:off x="4991100" y="52292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716469" y="6363384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21" name="TextBox 20"/>
          <p:cNvSpPr txBox="1"/>
          <p:nvPr/>
        </p:nvSpPr>
        <p:spPr>
          <a:xfrm>
            <a:off x="6959078" y="6355354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23" name="TextBox 22"/>
          <p:cNvSpPr txBox="1"/>
          <p:nvPr/>
        </p:nvSpPr>
        <p:spPr>
          <a:xfrm>
            <a:off x="6148204" y="469567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24" name="TextBox 23"/>
          <p:cNvSpPr txBox="1"/>
          <p:nvPr/>
        </p:nvSpPr>
        <p:spPr>
          <a:xfrm>
            <a:off x="6495393" y="3174324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8745407" y="5188757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6" name="TextBox 25"/>
          <p:cNvSpPr txBox="1"/>
          <p:nvPr/>
        </p:nvSpPr>
        <p:spPr>
          <a:xfrm>
            <a:off x="3197753" y="128970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28" name="TextBox 27"/>
          <p:cNvSpPr txBox="1"/>
          <p:nvPr/>
        </p:nvSpPr>
        <p:spPr>
          <a:xfrm>
            <a:off x="4777606" y="540420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29" name="TextBox 28"/>
          <p:cNvSpPr txBox="1"/>
          <p:nvPr/>
        </p:nvSpPr>
        <p:spPr>
          <a:xfrm>
            <a:off x="4108644" y="338388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31" name="TextBox 30"/>
          <p:cNvSpPr txBox="1"/>
          <p:nvPr/>
        </p:nvSpPr>
        <p:spPr>
          <a:xfrm>
            <a:off x="6625527" y="153452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739271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3267074" y="1028700"/>
            <a:ext cx="4924425" cy="5162550"/>
            <a:chOff x="3267074" y="1028700"/>
            <a:chExt cx="4924425" cy="51625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50" t="15000" r="19444" b="9722"/>
            <a:stretch/>
          </p:blipFill>
          <p:spPr>
            <a:xfrm>
              <a:off x="3267074" y="1028700"/>
              <a:ext cx="4924425" cy="5162550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 flipV="1">
              <a:off x="6077607" y="2025870"/>
              <a:ext cx="433553" cy="6779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6085490" y="2680138"/>
              <a:ext cx="149772" cy="103264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219497" y="3720662"/>
              <a:ext cx="874986" cy="130065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077607" y="2688021"/>
              <a:ext cx="654269" cy="1576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>
              <a:off x="5353050" y="4752318"/>
              <a:ext cx="616498" cy="8884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667703" y="3302876"/>
              <a:ext cx="301845" cy="144155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포인트가 5개인 별 2"/>
            <p:cNvSpPr/>
            <p:nvPr/>
          </p:nvSpPr>
          <p:spPr>
            <a:xfrm>
              <a:off x="5495925" y="31432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포인트가 5개인 별 3"/>
            <p:cNvSpPr/>
            <p:nvPr/>
          </p:nvSpPr>
          <p:spPr>
            <a:xfrm>
              <a:off x="5833899" y="460156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5210175" y="5500687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6334125" y="18478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6096000" y="35623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6924675" y="48482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5934075" y="2538413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포인트가 5개인 별 9"/>
            <p:cNvSpPr/>
            <p:nvPr/>
          </p:nvSpPr>
          <p:spPr>
            <a:xfrm>
              <a:off x="6581775" y="2538413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930965" y="5669282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19" name="TextBox 18"/>
          <p:cNvSpPr txBox="1"/>
          <p:nvPr/>
        </p:nvSpPr>
        <p:spPr>
          <a:xfrm>
            <a:off x="5563412" y="477958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21" name="TextBox 20"/>
          <p:cNvSpPr txBox="1"/>
          <p:nvPr/>
        </p:nvSpPr>
        <p:spPr>
          <a:xfrm>
            <a:off x="5271419" y="334657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22" name="TextBox 21"/>
          <p:cNvSpPr txBox="1"/>
          <p:nvPr/>
        </p:nvSpPr>
        <p:spPr>
          <a:xfrm>
            <a:off x="7095987" y="513926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3" name="TextBox 22"/>
          <p:cNvSpPr txBox="1"/>
          <p:nvPr/>
        </p:nvSpPr>
        <p:spPr>
          <a:xfrm>
            <a:off x="6397670" y="3720662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6" name="TextBox 25"/>
          <p:cNvSpPr txBox="1"/>
          <p:nvPr/>
        </p:nvSpPr>
        <p:spPr>
          <a:xfrm>
            <a:off x="5728776" y="2724324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27" name="TextBox 26"/>
          <p:cNvSpPr txBox="1"/>
          <p:nvPr/>
        </p:nvSpPr>
        <p:spPr>
          <a:xfrm>
            <a:off x="6747139" y="282416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28" name="TextBox 27"/>
          <p:cNvSpPr txBox="1"/>
          <p:nvPr/>
        </p:nvSpPr>
        <p:spPr>
          <a:xfrm>
            <a:off x="11613334" y="476048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29" name="TextBox 28"/>
          <p:cNvSpPr txBox="1"/>
          <p:nvPr/>
        </p:nvSpPr>
        <p:spPr>
          <a:xfrm>
            <a:off x="6022738" y="1838517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  <p:sp>
        <p:nvSpPr>
          <p:cNvPr id="30" name="TextBox 29"/>
          <p:cNvSpPr txBox="1"/>
          <p:nvPr/>
        </p:nvSpPr>
        <p:spPr>
          <a:xfrm>
            <a:off x="10713039" y="3394531"/>
            <a:ext cx="296876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529042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2667000" y="1057274"/>
            <a:ext cx="6858000" cy="5800725"/>
            <a:chOff x="2667000" y="1057274"/>
            <a:chExt cx="6858000" cy="58007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17"/>
            <a:stretch/>
          </p:blipFill>
          <p:spPr>
            <a:xfrm>
              <a:off x="2667000" y="1057274"/>
              <a:ext cx="6858000" cy="5800725"/>
            </a:xfrm>
            <a:prstGeom prst="rect">
              <a:avLst/>
            </a:prstGeom>
          </p:spPr>
        </p:pic>
        <p:cxnSp>
          <p:nvCxnSpPr>
            <p:cNvPr id="10" name="직선 연결선 9"/>
            <p:cNvCxnSpPr/>
            <p:nvPr/>
          </p:nvCxnSpPr>
          <p:spPr>
            <a:xfrm flipH="1" flipV="1">
              <a:off x="5967249" y="2790497"/>
              <a:ext cx="867103" cy="118241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 flipV="1">
              <a:off x="7756634" y="5959366"/>
              <a:ext cx="1308538" cy="1497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 flipV="1">
              <a:off x="6798882" y="3909849"/>
              <a:ext cx="957752" cy="203375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6826469" y="3909848"/>
              <a:ext cx="1190297" cy="18918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 flipV="1">
              <a:off x="6692462" y="2774732"/>
              <a:ext cx="141890" cy="11351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포인트가 5개인 별 2"/>
            <p:cNvSpPr/>
            <p:nvPr/>
          </p:nvSpPr>
          <p:spPr>
            <a:xfrm>
              <a:off x="8896350" y="59340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포인트가 5개인 별 3"/>
            <p:cNvSpPr/>
            <p:nvPr/>
          </p:nvSpPr>
          <p:spPr>
            <a:xfrm>
              <a:off x="4781550" y="19145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6686550" y="37623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6543675" y="26003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7591425" y="57912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7791450" y="39243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5810250" y="26289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182100" y="608942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17" name="TextBox 16"/>
          <p:cNvSpPr txBox="1"/>
          <p:nvPr/>
        </p:nvSpPr>
        <p:spPr>
          <a:xfrm>
            <a:off x="7753331" y="605676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18" name="TextBox 17"/>
          <p:cNvSpPr txBox="1"/>
          <p:nvPr/>
        </p:nvSpPr>
        <p:spPr>
          <a:xfrm>
            <a:off x="6678341" y="409310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19" name="TextBox 18"/>
          <p:cNvSpPr txBox="1"/>
          <p:nvPr/>
        </p:nvSpPr>
        <p:spPr>
          <a:xfrm>
            <a:off x="6662554" y="296852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0" name="TextBox 19"/>
          <p:cNvSpPr txBox="1"/>
          <p:nvPr/>
        </p:nvSpPr>
        <p:spPr>
          <a:xfrm>
            <a:off x="7993757" y="415947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1" name="TextBox 20"/>
          <p:cNvSpPr txBox="1"/>
          <p:nvPr/>
        </p:nvSpPr>
        <p:spPr>
          <a:xfrm>
            <a:off x="5703746" y="2850842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23" name="TextBox 22"/>
          <p:cNvSpPr txBox="1"/>
          <p:nvPr/>
        </p:nvSpPr>
        <p:spPr>
          <a:xfrm>
            <a:off x="10911355" y="3742192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24" name="TextBox 23"/>
          <p:cNvSpPr txBox="1"/>
          <p:nvPr/>
        </p:nvSpPr>
        <p:spPr>
          <a:xfrm>
            <a:off x="10226043" y="238488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4781550" y="2154484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  <p:sp>
        <p:nvSpPr>
          <p:cNvPr id="27" name="TextBox 26"/>
          <p:cNvSpPr txBox="1"/>
          <p:nvPr/>
        </p:nvSpPr>
        <p:spPr>
          <a:xfrm>
            <a:off x="11001552" y="3044729"/>
            <a:ext cx="296876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92045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495800" y="552450"/>
            <a:ext cx="3705225" cy="5314950"/>
            <a:chOff x="4495800" y="552450"/>
            <a:chExt cx="3705225" cy="53149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67" t="8056" r="19305" b="14444"/>
            <a:stretch/>
          </p:blipFill>
          <p:spPr>
            <a:xfrm>
              <a:off x="4495800" y="552450"/>
              <a:ext cx="3705225" cy="5314950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 flipV="1">
              <a:off x="5289331" y="1600200"/>
              <a:ext cx="1064173" cy="124547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5150069" y="3563007"/>
              <a:ext cx="746234" cy="9012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 flipV="1">
              <a:off x="5297215" y="2837794"/>
              <a:ext cx="591206" cy="7409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5927835" y="4311869"/>
              <a:ext cx="717331" cy="133218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 flipV="1">
              <a:off x="6353503" y="3263462"/>
              <a:ext cx="291663" cy="105629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6329855" y="2278118"/>
              <a:ext cx="630621" cy="9853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포인트가 5개인 별 2"/>
            <p:cNvSpPr/>
            <p:nvPr/>
          </p:nvSpPr>
          <p:spPr>
            <a:xfrm>
              <a:off x="6210300" y="14287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포인트가 5개인 별 3"/>
            <p:cNvSpPr/>
            <p:nvPr/>
          </p:nvSpPr>
          <p:spPr>
            <a:xfrm>
              <a:off x="5153025" y="26765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5734050" y="34290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5010150" y="42957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5791200" y="54768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6496050" y="41529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6210300" y="31051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포인트가 5개인 별 9"/>
            <p:cNvSpPr/>
            <p:nvPr/>
          </p:nvSpPr>
          <p:spPr>
            <a:xfrm>
              <a:off x="6781800" y="21145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250467" y="513102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20" name="TextBox 19"/>
          <p:cNvSpPr txBox="1"/>
          <p:nvPr/>
        </p:nvSpPr>
        <p:spPr>
          <a:xfrm>
            <a:off x="7915275" y="416788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21" name="TextBox 20"/>
          <p:cNvSpPr txBox="1"/>
          <p:nvPr/>
        </p:nvSpPr>
        <p:spPr>
          <a:xfrm>
            <a:off x="7486621" y="156606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22" name="TextBox 21"/>
          <p:cNvSpPr txBox="1"/>
          <p:nvPr/>
        </p:nvSpPr>
        <p:spPr>
          <a:xfrm>
            <a:off x="5293591" y="569135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3" name="TextBox 22"/>
          <p:cNvSpPr txBox="1"/>
          <p:nvPr/>
        </p:nvSpPr>
        <p:spPr>
          <a:xfrm>
            <a:off x="7079464" y="575574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4" name="TextBox 23"/>
          <p:cNvSpPr txBox="1"/>
          <p:nvPr/>
        </p:nvSpPr>
        <p:spPr>
          <a:xfrm>
            <a:off x="6080215" y="395243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7170499" y="338976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26" name="TextBox 25"/>
          <p:cNvSpPr txBox="1"/>
          <p:nvPr/>
        </p:nvSpPr>
        <p:spPr>
          <a:xfrm>
            <a:off x="4979923" y="2787887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28" name="TextBox 27"/>
          <p:cNvSpPr txBox="1"/>
          <p:nvPr/>
        </p:nvSpPr>
        <p:spPr>
          <a:xfrm>
            <a:off x="6148204" y="300333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  <p:sp>
        <p:nvSpPr>
          <p:cNvPr id="29" name="TextBox 28"/>
          <p:cNvSpPr txBox="1"/>
          <p:nvPr/>
        </p:nvSpPr>
        <p:spPr>
          <a:xfrm>
            <a:off x="6172878" y="2202467"/>
            <a:ext cx="296876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1631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3238500" y="807308"/>
            <a:ext cx="4340311" cy="6050692"/>
            <a:chOff x="3238500" y="807308"/>
            <a:chExt cx="4340311" cy="605069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t="11771" r="26937"/>
            <a:stretch/>
          </p:blipFill>
          <p:spPr>
            <a:xfrm>
              <a:off x="3238500" y="807308"/>
              <a:ext cx="4340311" cy="6050692"/>
            </a:xfrm>
            <a:prstGeom prst="rect">
              <a:avLst/>
            </a:prstGeom>
          </p:spPr>
        </p:pic>
        <p:cxnSp>
          <p:nvCxnSpPr>
            <p:cNvPr id="10" name="직선 연결선 9"/>
            <p:cNvCxnSpPr/>
            <p:nvPr/>
          </p:nvCxnSpPr>
          <p:spPr>
            <a:xfrm flipH="1">
              <a:off x="5171090" y="1332186"/>
              <a:ext cx="31531" cy="242789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H="1">
              <a:off x="6455979" y="4004441"/>
              <a:ext cx="135322" cy="157720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>
              <a:off x="5010150" y="3760076"/>
              <a:ext cx="160940" cy="240424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6591300" y="2459421"/>
              <a:ext cx="1" cy="15450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V="1">
              <a:off x="4978619" y="5581650"/>
              <a:ext cx="1477360" cy="58266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포인트가 5개인 별 3"/>
            <p:cNvSpPr/>
            <p:nvPr/>
          </p:nvSpPr>
          <p:spPr>
            <a:xfrm>
              <a:off x="5038725" y="11525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5010150" y="35814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4838700" y="60102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6305550" y="54387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6448425" y="38671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6448425" y="2290763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737847" y="133055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16" name="TextBox 15"/>
          <p:cNvSpPr txBox="1"/>
          <p:nvPr/>
        </p:nvSpPr>
        <p:spPr>
          <a:xfrm>
            <a:off x="4666923" y="3544632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17" name="TextBox 16"/>
          <p:cNvSpPr txBox="1"/>
          <p:nvPr/>
        </p:nvSpPr>
        <p:spPr>
          <a:xfrm>
            <a:off x="4567403" y="615315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18" name="TextBox 17"/>
          <p:cNvSpPr txBox="1"/>
          <p:nvPr/>
        </p:nvSpPr>
        <p:spPr>
          <a:xfrm>
            <a:off x="6591300" y="563702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0" name="TextBox 19"/>
          <p:cNvSpPr txBox="1"/>
          <p:nvPr/>
        </p:nvSpPr>
        <p:spPr>
          <a:xfrm>
            <a:off x="6741729" y="410054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1" name="TextBox 20"/>
          <p:cNvSpPr txBox="1"/>
          <p:nvPr/>
        </p:nvSpPr>
        <p:spPr>
          <a:xfrm>
            <a:off x="6694771" y="247255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12137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3162300" y="1600200"/>
            <a:ext cx="4457700" cy="5257800"/>
            <a:chOff x="3162300" y="1600200"/>
            <a:chExt cx="4457700" cy="52578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2" t="23333" r="27778"/>
            <a:stretch/>
          </p:blipFill>
          <p:spPr>
            <a:xfrm>
              <a:off x="3162300" y="1600200"/>
              <a:ext cx="4457700" cy="5257800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>
            <a:xfrm flipH="1">
              <a:off x="6385034" y="3996559"/>
              <a:ext cx="236483" cy="44143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H="1">
              <a:off x="5037083" y="2695903"/>
              <a:ext cx="1237593" cy="100111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5037083" y="3421117"/>
              <a:ext cx="2041635" cy="29954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 flipV="1">
              <a:off x="5037083" y="3704897"/>
              <a:ext cx="1371600" cy="73309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4989786" y="3720662"/>
              <a:ext cx="70945" cy="282991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포인트가 5개인 별 2"/>
            <p:cNvSpPr/>
            <p:nvPr/>
          </p:nvSpPr>
          <p:spPr>
            <a:xfrm>
              <a:off x="6248400" y="42576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" name="포인트가 5개인 별 3"/>
            <p:cNvSpPr/>
            <p:nvPr/>
          </p:nvSpPr>
          <p:spPr>
            <a:xfrm>
              <a:off x="4848225" y="63817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4927382" y="3573188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6467475" y="38100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6134100" y="25431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6934200" y="3281362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250467" y="513102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17" name="TextBox 16"/>
          <p:cNvSpPr txBox="1"/>
          <p:nvPr/>
        </p:nvSpPr>
        <p:spPr>
          <a:xfrm>
            <a:off x="7915275" y="416788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18" name="TextBox 17"/>
          <p:cNvSpPr txBox="1"/>
          <p:nvPr/>
        </p:nvSpPr>
        <p:spPr>
          <a:xfrm>
            <a:off x="7486621" y="156606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19" name="TextBox 18"/>
          <p:cNvSpPr txBox="1"/>
          <p:nvPr/>
        </p:nvSpPr>
        <p:spPr>
          <a:xfrm>
            <a:off x="5293591" y="569135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1" name="TextBox 20"/>
          <p:cNvSpPr txBox="1"/>
          <p:nvPr/>
        </p:nvSpPr>
        <p:spPr>
          <a:xfrm>
            <a:off x="7079464" y="575574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2" name="TextBox 21"/>
          <p:cNvSpPr txBox="1"/>
          <p:nvPr/>
        </p:nvSpPr>
        <p:spPr>
          <a:xfrm>
            <a:off x="6080215" y="395243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23" name="TextBox 22"/>
          <p:cNvSpPr txBox="1"/>
          <p:nvPr/>
        </p:nvSpPr>
        <p:spPr>
          <a:xfrm>
            <a:off x="7170499" y="338976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24" name="TextBox 23"/>
          <p:cNvSpPr txBox="1"/>
          <p:nvPr/>
        </p:nvSpPr>
        <p:spPr>
          <a:xfrm>
            <a:off x="4979923" y="2787887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6148204" y="300333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  <p:sp>
        <p:nvSpPr>
          <p:cNvPr id="27" name="TextBox 26"/>
          <p:cNvSpPr txBox="1"/>
          <p:nvPr/>
        </p:nvSpPr>
        <p:spPr>
          <a:xfrm>
            <a:off x="6172878" y="2202467"/>
            <a:ext cx="296876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745246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3781425" y="990600"/>
            <a:ext cx="4238626" cy="5867400"/>
            <a:chOff x="3781425" y="990600"/>
            <a:chExt cx="4238626" cy="58674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50" t="14445" r="21945"/>
            <a:stretch/>
          </p:blipFill>
          <p:spPr>
            <a:xfrm>
              <a:off x="3781425" y="990600"/>
              <a:ext cx="4238626" cy="5867400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>
            <a:xfrm flipH="1">
              <a:off x="5541579" y="1939159"/>
              <a:ext cx="7883" cy="18918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557345" y="3823138"/>
              <a:ext cx="677917" cy="200222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6219497" y="1655379"/>
              <a:ext cx="859220" cy="121394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7078717" y="2845676"/>
              <a:ext cx="15766" cy="249883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포인트가 5개인 별 2"/>
            <p:cNvSpPr/>
            <p:nvPr/>
          </p:nvSpPr>
          <p:spPr>
            <a:xfrm>
              <a:off x="5400675" y="1766888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포인트가 5개인 별 3"/>
            <p:cNvSpPr/>
            <p:nvPr/>
          </p:nvSpPr>
          <p:spPr>
            <a:xfrm>
              <a:off x="5400675" y="3676651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6096000" y="5667376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6096000" y="1481138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6934200" y="2690813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6934200" y="5186363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50467" y="513102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16" name="TextBox 15"/>
          <p:cNvSpPr txBox="1"/>
          <p:nvPr/>
        </p:nvSpPr>
        <p:spPr>
          <a:xfrm>
            <a:off x="7915275" y="416788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17" name="TextBox 16"/>
          <p:cNvSpPr txBox="1"/>
          <p:nvPr/>
        </p:nvSpPr>
        <p:spPr>
          <a:xfrm>
            <a:off x="7486621" y="156606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19" name="TextBox 18"/>
          <p:cNvSpPr txBox="1"/>
          <p:nvPr/>
        </p:nvSpPr>
        <p:spPr>
          <a:xfrm>
            <a:off x="5293591" y="569135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0" name="TextBox 19"/>
          <p:cNvSpPr txBox="1"/>
          <p:nvPr/>
        </p:nvSpPr>
        <p:spPr>
          <a:xfrm>
            <a:off x="7079464" y="575574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1" name="TextBox 20"/>
          <p:cNvSpPr txBox="1"/>
          <p:nvPr/>
        </p:nvSpPr>
        <p:spPr>
          <a:xfrm>
            <a:off x="6080215" y="395243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22" name="TextBox 21"/>
          <p:cNvSpPr txBox="1"/>
          <p:nvPr/>
        </p:nvSpPr>
        <p:spPr>
          <a:xfrm>
            <a:off x="7170499" y="338976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23" name="TextBox 22"/>
          <p:cNvSpPr txBox="1"/>
          <p:nvPr/>
        </p:nvSpPr>
        <p:spPr>
          <a:xfrm>
            <a:off x="4979923" y="2787887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6148204" y="300333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  <p:sp>
        <p:nvSpPr>
          <p:cNvPr id="26" name="TextBox 25"/>
          <p:cNvSpPr txBox="1"/>
          <p:nvPr/>
        </p:nvSpPr>
        <p:spPr>
          <a:xfrm>
            <a:off x="6172878" y="2202467"/>
            <a:ext cx="296876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96176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3419475" y="942974"/>
            <a:ext cx="4800600" cy="5915025"/>
            <a:chOff x="3419475" y="942974"/>
            <a:chExt cx="4800600" cy="59150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2" t="13750" r="19028"/>
            <a:stretch/>
          </p:blipFill>
          <p:spPr>
            <a:xfrm>
              <a:off x="3419475" y="942974"/>
              <a:ext cx="4800600" cy="5915025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 flipH="1" flipV="1">
              <a:off x="4910959" y="1590675"/>
              <a:ext cx="908816" cy="90815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V="1">
              <a:off x="6251028" y="1458311"/>
              <a:ext cx="1048406" cy="105628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793828" y="2498834"/>
              <a:ext cx="165538" cy="87498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5951483" y="2530366"/>
              <a:ext cx="299545" cy="85133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793828" y="2506717"/>
              <a:ext cx="44143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951483" y="3373821"/>
              <a:ext cx="15765" cy="84345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V="1">
              <a:off x="4343400" y="4201510"/>
              <a:ext cx="1615966" cy="8986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>
              <a:off x="5959366" y="4043855"/>
              <a:ext cx="1726324" cy="15765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 flipV="1">
              <a:off x="5967248" y="4193629"/>
              <a:ext cx="134007" cy="150560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포인트가 5개인 별 2"/>
            <p:cNvSpPr/>
            <p:nvPr/>
          </p:nvSpPr>
          <p:spPr>
            <a:xfrm>
              <a:off x="4772025" y="14478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포인트가 5개인 별 3"/>
            <p:cNvSpPr/>
            <p:nvPr/>
          </p:nvSpPr>
          <p:spPr>
            <a:xfrm>
              <a:off x="7129462" y="13049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5657850" y="2328863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6096000" y="2347913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5962650" y="55530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4133850" y="49530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포인트가 5개인 별 9"/>
            <p:cNvSpPr/>
            <p:nvPr/>
          </p:nvSpPr>
          <p:spPr>
            <a:xfrm>
              <a:off x="7529512" y="38862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포인트가 5개인 별 10"/>
            <p:cNvSpPr/>
            <p:nvPr/>
          </p:nvSpPr>
          <p:spPr>
            <a:xfrm>
              <a:off x="5819775" y="3188494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5819775" y="40290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515797" y="1628984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23" name="TextBox 22"/>
          <p:cNvSpPr txBox="1"/>
          <p:nvPr/>
        </p:nvSpPr>
        <p:spPr>
          <a:xfrm>
            <a:off x="7444918" y="148295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5378988" y="251460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26" name="TextBox 25"/>
          <p:cNvSpPr txBox="1"/>
          <p:nvPr/>
        </p:nvSpPr>
        <p:spPr>
          <a:xfrm>
            <a:off x="6362710" y="252234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8" name="TextBox 27"/>
          <p:cNvSpPr txBox="1"/>
          <p:nvPr/>
        </p:nvSpPr>
        <p:spPr>
          <a:xfrm>
            <a:off x="6096000" y="338222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9" name="TextBox 28"/>
          <p:cNvSpPr txBox="1"/>
          <p:nvPr/>
        </p:nvSpPr>
        <p:spPr>
          <a:xfrm>
            <a:off x="6096000" y="423850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31" name="TextBox 30"/>
          <p:cNvSpPr txBox="1"/>
          <p:nvPr/>
        </p:nvSpPr>
        <p:spPr>
          <a:xfrm>
            <a:off x="7804916" y="4085907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32" name="TextBox 31"/>
          <p:cNvSpPr txBox="1"/>
          <p:nvPr/>
        </p:nvSpPr>
        <p:spPr>
          <a:xfrm>
            <a:off x="6235262" y="5747872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34" name="TextBox 33"/>
          <p:cNvSpPr txBox="1"/>
          <p:nvPr/>
        </p:nvSpPr>
        <p:spPr>
          <a:xfrm>
            <a:off x="3888808" y="513102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3284325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667000" y="1009650"/>
            <a:ext cx="6858000" cy="5848350"/>
            <a:chOff x="2667000" y="1009650"/>
            <a:chExt cx="6858000" cy="58483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22"/>
            <a:stretch/>
          </p:blipFill>
          <p:spPr>
            <a:xfrm>
              <a:off x="2667000" y="1009650"/>
              <a:ext cx="6858000" cy="5848350"/>
            </a:xfrm>
            <a:prstGeom prst="rect">
              <a:avLst/>
            </a:prstGeom>
          </p:spPr>
        </p:pic>
        <p:cxnSp>
          <p:nvCxnSpPr>
            <p:cNvPr id="13" name="직선 연결선 12"/>
            <p:cNvCxnSpPr/>
            <p:nvPr/>
          </p:nvCxnSpPr>
          <p:spPr>
            <a:xfrm flipV="1">
              <a:off x="6096000" y="1710559"/>
              <a:ext cx="142875" cy="122790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V="1">
              <a:off x="5927834" y="2958663"/>
              <a:ext cx="163896" cy="17946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 flipV="1">
              <a:off x="5951484" y="4761187"/>
              <a:ext cx="291661" cy="186033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098627" y="2958663"/>
              <a:ext cx="2188123" cy="7227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5227911" y="2956035"/>
              <a:ext cx="889110" cy="40230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3067050" y="3075015"/>
              <a:ext cx="5249260" cy="62988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8820807" y="3381703"/>
              <a:ext cx="252248" cy="13716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 flipV="1">
              <a:off x="8300545" y="3697015"/>
              <a:ext cx="528145" cy="107993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>
              <a:off x="8300545" y="3389586"/>
              <a:ext cx="772510" cy="29954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포인트가 5개인 별 3"/>
            <p:cNvSpPr/>
            <p:nvPr/>
          </p:nvSpPr>
          <p:spPr>
            <a:xfrm>
              <a:off x="6096000" y="64484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5781675" y="45910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6057900" y="15525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5953125" y="2795588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5089634" y="3177163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8143875" y="3538538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포인트가 5개인 별 9"/>
            <p:cNvSpPr/>
            <p:nvPr/>
          </p:nvSpPr>
          <p:spPr>
            <a:xfrm>
              <a:off x="8658225" y="45910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포인트가 5개인 별 10"/>
            <p:cNvSpPr/>
            <p:nvPr/>
          </p:nvSpPr>
          <p:spPr>
            <a:xfrm>
              <a:off x="8905875" y="3224213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포인트가 5개인 별 11"/>
            <p:cNvSpPr/>
            <p:nvPr/>
          </p:nvSpPr>
          <p:spPr>
            <a:xfrm>
              <a:off x="2924175" y="2938463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769010" y="163946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24" name="TextBox 23"/>
          <p:cNvSpPr txBox="1"/>
          <p:nvPr/>
        </p:nvSpPr>
        <p:spPr>
          <a:xfrm>
            <a:off x="5769010" y="262382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4812405" y="340224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27" name="TextBox 26"/>
          <p:cNvSpPr txBox="1"/>
          <p:nvPr/>
        </p:nvSpPr>
        <p:spPr>
          <a:xfrm>
            <a:off x="8120236" y="329451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8" name="TextBox 27"/>
          <p:cNvSpPr txBox="1"/>
          <p:nvPr/>
        </p:nvSpPr>
        <p:spPr>
          <a:xfrm>
            <a:off x="2660585" y="316625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30" name="TextBox 29"/>
          <p:cNvSpPr txBox="1"/>
          <p:nvPr/>
        </p:nvSpPr>
        <p:spPr>
          <a:xfrm>
            <a:off x="9227088" y="322421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31" name="TextBox 30"/>
          <p:cNvSpPr txBox="1"/>
          <p:nvPr/>
        </p:nvSpPr>
        <p:spPr>
          <a:xfrm>
            <a:off x="6057900" y="476907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34" name="TextBox 33"/>
          <p:cNvSpPr txBox="1"/>
          <p:nvPr/>
        </p:nvSpPr>
        <p:spPr>
          <a:xfrm>
            <a:off x="6417225" y="654657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35" name="TextBox 34"/>
          <p:cNvSpPr txBox="1"/>
          <p:nvPr/>
        </p:nvSpPr>
        <p:spPr>
          <a:xfrm>
            <a:off x="8907343" y="476118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258923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3714750" y="1228724"/>
            <a:ext cx="4429125" cy="5629275"/>
            <a:chOff x="3714750" y="1228724"/>
            <a:chExt cx="4429125" cy="56292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77" t="17917" r="20139"/>
            <a:stretch/>
          </p:blipFill>
          <p:spPr>
            <a:xfrm>
              <a:off x="3714750" y="1228724"/>
              <a:ext cx="4429125" cy="5629275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5550568" y="2558716"/>
              <a:ext cx="553453" cy="10266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4162097" y="3342290"/>
              <a:ext cx="3783724" cy="112723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>
              <a:off x="6063916" y="2277979"/>
              <a:ext cx="1090863" cy="13314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120063" y="3601453"/>
              <a:ext cx="216569" cy="95450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6063916" y="4547937"/>
              <a:ext cx="280737" cy="8451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7182317" y="4988593"/>
              <a:ext cx="176463" cy="9384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328611" y="4563979"/>
              <a:ext cx="842210" cy="4170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포인트가 5개인 별 2"/>
            <p:cNvSpPr/>
            <p:nvPr/>
          </p:nvSpPr>
          <p:spPr>
            <a:xfrm>
              <a:off x="7019925" y="2109788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포인트가 5개인 별 3"/>
            <p:cNvSpPr/>
            <p:nvPr/>
          </p:nvSpPr>
          <p:spPr>
            <a:xfrm>
              <a:off x="5419725" y="2395538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6181725" y="44005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7019925" y="48577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4016594" y="315704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5925207" y="5262726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0" name="포인트가 5개인 별 9"/>
            <p:cNvSpPr/>
            <p:nvPr/>
          </p:nvSpPr>
          <p:spPr>
            <a:xfrm>
              <a:off x="7182818" y="5788693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5" name="포인트가 5개인 별 34"/>
            <p:cNvSpPr/>
            <p:nvPr/>
          </p:nvSpPr>
          <p:spPr>
            <a:xfrm>
              <a:off x="7811590" y="4298437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cxnSp>
          <p:nvCxnSpPr>
            <p:cNvPr id="36" name="직선 연결선 35"/>
            <p:cNvCxnSpPr/>
            <p:nvPr/>
          </p:nvCxnSpPr>
          <p:spPr>
            <a:xfrm flipV="1">
              <a:off x="7150941" y="4477407"/>
              <a:ext cx="794880" cy="5232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포인트가 5개인 별 4"/>
            <p:cNvSpPr/>
            <p:nvPr/>
          </p:nvSpPr>
          <p:spPr>
            <a:xfrm>
              <a:off x="5953125" y="34290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648624" y="5457824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7549105" y="596672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26" name="TextBox 25"/>
          <p:cNvSpPr txBox="1"/>
          <p:nvPr/>
        </p:nvSpPr>
        <p:spPr>
          <a:xfrm>
            <a:off x="5953323" y="445758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27" name="TextBox 26"/>
          <p:cNvSpPr txBox="1"/>
          <p:nvPr/>
        </p:nvSpPr>
        <p:spPr>
          <a:xfrm>
            <a:off x="7280400" y="5030142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8" name="TextBox 27"/>
          <p:cNvSpPr txBox="1"/>
          <p:nvPr/>
        </p:nvSpPr>
        <p:spPr>
          <a:xfrm>
            <a:off x="8108193" y="446924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9" name="TextBox 28"/>
          <p:cNvSpPr txBox="1"/>
          <p:nvPr/>
        </p:nvSpPr>
        <p:spPr>
          <a:xfrm>
            <a:off x="3782179" y="339403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30" name="TextBox 29"/>
          <p:cNvSpPr txBox="1"/>
          <p:nvPr/>
        </p:nvSpPr>
        <p:spPr>
          <a:xfrm>
            <a:off x="5075994" y="2352884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31" name="TextBox 30"/>
          <p:cNvSpPr txBox="1"/>
          <p:nvPr/>
        </p:nvSpPr>
        <p:spPr>
          <a:xfrm>
            <a:off x="7307609" y="2338792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32" name="TextBox 31"/>
          <p:cNvSpPr txBox="1"/>
          <p:nvPr/>
        </p:nvSpPr>
        <p:spPr>
          <a:xfrm>
            <a:off x="5627906" y="335325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293203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581400" y="466724"/>
            <a:ext cx="4181475" cy="6391275"/>
            <a:chOff x="3581400" y="466724"/>
            <a:chExt cx="4181475" cy="63912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3" t="6805" r="25695"/>
            <a:stretch/>
          </p:blipFill>
          <p:spPr>
            <a:xfrm>
              <a:off x="3581400" y="466724"/>
              <a:ext cx="4181475" cy="6391275"/>
            </a:xfrm>
            <a:prstGeom prst="rect">
              <a:avLst/>
            </a:prstGeom>
          </p:spPr>
        </p:pic>
        <p:cxnSp>
          <p:nvCxnSpPr>
            <p:cNvPr id="10" name="직선 연결선 9"/>
            <p:cNvCxnSpPr/>
            <p:nvPr/>
          </p:nvCxnSpPr>
          <p:spPr>
            <a:xfrm flipH="1">
              <a:off x="5153025" y="1590675"/>
              <a:ext cx="443734" cy="10287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5013435" y="2624959"/>
              <a:ext cx="118241" cy="14661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5013434" y="4106917"/>
              <a:ext cx="575442" cy="125335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4083269" y="4106917"/>
              <a:ext cx="930165" cy="21046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996559" y="1813034"/>
              <a:ext cx="1143000" cy="81980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5155324" y="2632841"/>
              <a:ext cx="2191407" cy="14977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포인트가 5개인 별 2"/>
            <p:cNvSpPr/>
            <p:nvPr/>
          </p:nvSpPr>
          <p:spPr>
            <a:xfrm>
              <a:off x="3819525" y="15906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포인트가 5개인 별 3"/>
            <p:cNvSpPr/>
            <p:nvPr/>
          </p:nvSpPr>
          <p:spPr>
            <a:xfrm>
              <a:off x="7191375" y="26193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5438775" y="14001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4867275" y="39433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5438775" y="52006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3943350" y="60483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5000625" y="24765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622862" y="6136902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18" name="TextBox 17"/>
          <p:cNvSpPr txBox="1"/>
          <p:nvPr/>
        </p:nvSpPr>
        <p:spPr>
          <a:xfrm>
            <a:off x="5667688" y="547063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20" name="TextBox 19"/>
          <p:cNvSpPr txBox="1"/>
          <p:nvPr/>
        </p:nvSpPr>
        <p:spPr>
          <a:xfrm>
            <a:off x="4638975" y="4074912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21" name="TextBox 20"/>
          <p:cNvSpPr txBox="1"/>
          <p:nvPr/>
        </p:nvSpPr>
        <p:spPr>
          <a:xfrm>
            <a:off x="4769378" y="265452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4" name="TextBox 23"/>
          <p:cNvSpPr txBox="1"/>
          <p:nvPr/>
        </p:nvSpPr>
        <p:spPr>
          <a:xfrm>
            <a:off x="3605551" y="180608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7477125" y="281691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26" name="TextBox 25"/>
          <p:cNvSpPr txBox="1"/>
          <p:nvPr/>
        </p:nvSpPr>
        <p:spPr>
          <a:xfrm>
            <a:off x="6057900" y="476907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27" name="TextBox 26"/>
          <p:cNvSpPr txBox="1"/>
          <p:nvPr/>
        </p:nvSpPr>
        <p:spPr>
          <a:xfrm>
            <a:off x="6417225" y="654657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29" name="TextBox 28"/>
          <p:cNvSpPr txBox="1"/>
          <p:nvPr/>
        </p:nvSpPr>
        <p:spPr>
          <a:xfrm>
            <a:off x="5721878" y="161689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725733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cxnSp>
          <p:nvCxnSpPr>
            <p:cNvPr id="13" name="직선 연결선 12"/>
            <p:cNvCxnSpPr/>
            <p:nvPr/>
          </p:nvCxnSpPr>
          <p:spPr>
            <a:xfrm flipH="1">
              <a:off x="6132786" y="1426779"/>
              <a:ext cx="819807" cy="31531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 flipV="1">
              <a:off x="5186856" y="890753"/>
              <a:ext cx="961696" cy="8592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5171090" y="1744717"/>
              <a:ext cx="987972" cy="113249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 flipV="1">
              <a:off x="4508938" y="1639614"/>
              <a:ext cx="2081048" cy="166326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H="1">
              <a:off x="5029200" y="2847975"/>
              <a:ext cx="141890" cy="140083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7401910" y="3019097"/>
              <a:ext cx="693684" cy="9380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>
              <a:off x="6936828" y="3933497"/>
              <a:ext cx="472965" cy="260919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포인트가 5개인 별 2"/>
            <p:cNvSpPr/>
            <p:nvPr/>
          </p:nvSpPr>
          <p:spPr>
            <a:xfrm>
              <a:off x="7248525" y="38004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5029200" y="7524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6810375" y="63722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6810375" y="12573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5029200" y="27051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4886325" y="40862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0" name="포인트가 5개인 별 9"/>
            <p:cNvSpPr/>
            <p:nvPr/>
          </p:nvSpPr>
          <p:spPr>
            <a:xfrm>
              <a:off x="4381500" y="14478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포인트가 5개인 별 10"/>
            <p:cNvSpPr/>
            <p:nvPr/>
          </p:nvSpPr>
          <p:spPr>
            <a:xfrm>
              <a:off x="6467475" y="31432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cxnSp>
          <p:nvCxnSpPr>
            <p:cNvPr id="19" name="직선 연결선 18"/>
            <p:cNvCxnSpPr/>
            <p:nvPr/>
          </p:nvCxnSpPr>
          <p:spPr>
            <a:xfrm flipH="1">
              <a:off x="4532586" y="914400"/>
              <a:ext cx="662152" cy="70944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6159062" y="1749973"/>
              <a:ext cx="1936532" cy="12691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포인트가 5개인 별 3"/>
            <p:cNvSpPr/>
            <p:nvPr/>
          </p:nvSpPr>
          <p:spPr>
            <a:xfrm>
              <a:off x="7934325" y="28479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포인트가 5개인 별 11"/>
            <p:cNvSpPr/>
            <p:nvPr/>
          </p:nvSpPr>
          <p:spPr>
            <a:xfrm>
              <a:off x="6000750" y="15906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128117" y="651510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7540690" y="406637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26" name="TextBox 25"/>
          <p:cNvSpPr txBox="1"/>
          <p:nvPr/>
        </p:nvSpPr>
        <p:spPr>
          <a:xfrm>
            <a:off x="8248979" y="3050127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28" name="TextBox 27"/>
          <p:cNvSpPr txBox="1"/>
          <p:nvPr/>
        </p:nvSpPr>
        <p:spPr>
          <a:xfrm>
            <a:off x="4601204" y="437197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9" name="TextBox 28"/>
          <p:cNvSpPr txBox="1"/>
          <p:nvPr/>
        </p:nvSpPr>
        <p:spPr>
          <a:xfrm>
            <a:off x="4783173" y="291828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31" name="TextBox 30"/>
          <p:cNvSpPr txBox="1"/>
          <p:nvPr/>
        </p:nvSpPr>
        <p:spPr>
          <a:xfrm>
            <a:off x="5791335" y="178052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32" name="TextBox 31"/>
          <p:cNvSpPr txBox="1"/>
          <p:nvPr/>
        </p:nvSpPr>
        <p:spPr>
          <a:xfrm>
            <a:off x="4132845" y="162582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34" name="TextBox 33"/>
          <p:cNvSpPr txBox="1"/>
          <p:nvPr/>
        </p:nvSpPr>
        <p:spPr>
          <a:xfrm>
            <a:off x="6226704" y="331076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35" name="TextBox 34"/>
          <p:cNvSpPr txBox="1"/>
          <p:nvPr/>
        </p:nvSpPr>
        <p:spPr>
          <a:xfrm>
            <a:off x="4695980" y="77152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  <p:sp>
        <p:nvSpPr>
          <p:cNvPr id="36" name="TextBox 35"/>
          <p:cNvSpPr txBox="1"/>
          <p:nvPr/>
        </p:nvSpPr>
        <p:spPr>
          <a:xfrm>
            <a:off x="6632839" y="1046117"/>
            <a:ext cx="296876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10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3506613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2971800" y="0"/>
            <a:ext cx="6038850" cy="5591175"/>
            <a:chOff x="2971800" y="0"/>
            <a:chExt cx="6038850" cy="55911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5" r="7500" b="18472"/>
            <a:stretch/>
          </p:blipFill>
          <p:spPr>
            <a:xfrm>
              <a:off x="2971800" y="0"/>
              <a:ext cx="6038850" cy="5591175"/>
            </a:xfrm>
            <a:prstGeom prst="rect">
              <a:avLst/>
            </a:prstGeom>
          </p:spPr>
        </p:pic>
        <p:cxnSp>
          <p:nvCxnSpPr>
            <p:cNvPr id="13" name="직선 연결선 12"/>
            <p:cNvCxnSpPr/>
            <p:nvPr/>
          </p:nvCxnSpPr>
          <p:spPr>
            <a:xfrm flipH="1">
              <a:off x="5541579" y="1371600"/>
              <a:ext cx="425669" cy="74097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 flipV="1">
              <a:off x="5541579" y="2120462"/>
              <a:ext cx="945931" cy="102475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 flipV="1">
              <a:off x="4879428" y="3310759"/>
              <a:ext cx="181303" cy="171844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 flipV="1">
              <a:off x="4895193" y="3310759"/>
              <a:ext cx="662152" cy="100111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6258910" y="2577662"/>
              <a:ext cx="496614" cy="1008993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>
              <a:off x="4879428" y="2112579"/>
              <a:ext cx="662151" cy="122182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포인트가 5개인 별 8"/>
            <p:cNvSpPr/>
            <p:nvPr/>
          </p:nvSpPr>
          <p:spPr>
            <a:xfrm>
              <a:off x="5391150" y="19431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6598854" y="2429532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6334125" y="29813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6115050" y="34290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5819775" y="12192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포인트가 5개인 별 9"/>
            <p:cNvSpPr/>
            <p:nvPr/>
          </p:nvSpPr>
          <p:spPr>
            <a:xfrm>
              <a:off x="4762500" y="31432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포인트가 5개인 별 10"/>
            <p:cNvSpPr/>
            <p:nvPr/>
          </p:nvSpPr>
          <p:spPr>
            <a:xfrm>
              <a:off x="4905375" y="48577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포인트가 5개인 별 11"/>
            <p:cNvSpPr/>
            <p:nvPr/>
          </p:nvSpPr>
          <p:spPr>
            <a:xfrm>
              <a:off x="5391150" y="41719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910959" y="529460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20" name="TextBox 19"/>
          <p:cNvSpPr txBox="1"/>
          <p:nvPr/>
        </p:nvSpPr>
        <p:spPr>
          <a:xfrm>
            <a:off x="5421193" y="4532587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21" name="TextBox 20"/>
          <p:cNvSpPr txBox="1"/>
          <p:nvPr/>
        </p:nvSpPr>
        <p:spPr>
          <a:xfrm>
            <a:off x="4812405" y="340224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22" name="TextBox 21"/>
          <p:cNvSpPr txBox="1"/>
          <p:nvPr/>
        </p:nvSpPr>
        <p:spPr>
          <a:xfrm>
            <a:off x="5225593" y="228634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3" name="TextBox 22"/>
          <p:cNvSpPr txBox="1"/>
          <p:nvPr/>
        </p:nvSpPr>
        <p:spPr>
          <a:xfrm>
            <a:off x="5503789" y="136670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4" name="TextBox 23"/>
          <p:cNvSpPr txBox="1"/>
          <p:nvPr/>
        </p:nvSpPr>
        <p:spPr>
          <a:xfrm>
            <a:off x="6619875" y="314325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6939435" y="2451547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26" name="TextBox 25"/>
          <p:cNvSpPr txBox="1"/>
          <p:nvPr/>
        </p:nvSpPr>
        <p:spPr>
          <a:xfrm>
            <a:off x="6417225" y="654657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27" name="TextBox 26"/>
          <p:cNvSpPr txBox="1"/>
          <p:nvPr/>
        </p:nvSpPr>
        <p:spPr>
          <a:xfrm>
            <a:off x="6137539" y="379065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183510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3752850" y="1038224"/>
            <a:ext cx="4267200" cy="5819775"/>
            <a:chOff x="3752850" y="1038224"/>
            <a:chExt cx="4267200" cy="5819775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3" t="15139" r="21944"/>
            <a:stretch/>
          </p:blipFill>
          <p:spPr>
            <a:xfrm>
              <a:off x="3752850" y="1038224"/>
              <a:ext cx="4267200" cy="5819775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5929313" y="2010103"/>
              <a:ext cx="432073" cy="14188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5929312" y="2010103"/>
              <a:ext cx="1062038" cy="61485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991350" y="2624959"/>
              <a:ext cx="733753" cy="9469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5967248" y="3429001"/>
              <a:ext cx="394138" cy="151348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 flipV="1">
              <a:off x="4690241" y="6227379"/>
              <a:ext cx="1103587" cy="457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975131" y="4942490"/>
              <a:ext cx="1158766" cy="16238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>
              <a:off x="5785946" y="6566338"/>
              <a:ext cx="1340068" cy="11824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>
              <a:off x="4706007" y="4950372"/>
              <a:ext cx="1284890" cy="128489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포인트가 5개인 별 24"/>
            <p:cNvSpPr/>
            <p:nvPr/>
          </p:nvSpPr>
          <p:spPr>
            <a:xfrm>
              <a:off x="5810250" y="18478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포인트가 5개인 별 25"/>
            <p:cNvSpPr/>
            <p:nvPr/>
          </p:nvSpPr>
          <p:spPr>
            <a:xfrm>
              <a:off x="6219825" y="32861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포인트가 5개인 별 26"/>
            <p:cNvSpPr/>
            <p:nvPr/>
          </p:nvSpPr>
          <p:spPr>
            <a:xfrm>
              <a:off x="4562475" y="60769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포인트가 5개인 별 27"/>
            <p:cNvSpPr/>
            <p:nvPr/>
          </p:nvSpPr>
          <p:spPr>
            <a:xfrm>
              <a:off x="6991350" y="64103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포인트가 5개인 별 28"/>
            <p:cNvSpPr/>
            <p:nvPr/>
          </p:nvSpPr>
          <p:spPr>
            <a:xfrm>
              <a:off x="5819775" y="47720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포인트가 5개인 별 29"/>
            <p:cNvSpPr/>
            <p:nvPr/>
          </p:nvSpPr>
          <p:spPr>
            <a:xfrm>
              <a:off x="6829425" y="24574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포인트가 5개인 별 30"/>
            <p:cNvSpPr/>
            <p:nvPr/>
          </p:nvSpPr>
          <p:spPr>
            <a:xfrm>
              <a:off x="7586662" y="34290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포인트가 5개인 별 31"/>
            <p:cNvSpPr/>
            <p:nvPr/>
          </p:nvSpPr>
          <p:spPr>
            <a:xfrm>
              <a:off x="5643562" y="65151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688069" y="629845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36" name="TextBox 35"/>
          <p:cNvSpPr txBox="1"/>
          <p:nvPr/>
        </p:nvSpPr>
        <p:spPr>
          <a:xfrm>
            <a:off x="7226478" y="621778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37" name="TextBox 36"/>
          <p:cNvSpPr txBox="1"/>
          <p:nvPr/>
        </p:nvSpPr>
        <p:spPr>
          <a:xfrm>
            <a:off x="4296588" y="611005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38" name="TextBox 37"/>
          <p:cNvSpPr txBox="1"/>
          <p:nvPr/>
        </p:nvSpPr>
        <p:spPr>
          <a:xfrm>
            <a:off x="5480972" y="481319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39" name="TextBox 38"/>
          <p:cNvSpPr txBox="1"/>
          <p:nvPr/>
        </p:nvSpPr>
        <p:spPr>
          <a:xfrm>
            <a:off x="5923545" y="330814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40" name="TextBox 39"/>
          <p:cNvSpPr txBox="1"/>
          <p:nvPr/>
        </p:nvSpPr>
        <p:spPr>
          <a:xfrm>
            <a:off x="5511670" y="209864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41" name="TextBox 40"/>
          <p:cNvSpPr txBox="1"/>
          <p:nvPr/>
        </p:nvSpPr>
        <p:spPr>
          <a:xfrm>
            <a:off x="7872412" y="360702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42" name="TextBox 41"/>
          <p:cNvSpPr txBox="1"/>
          <p:nvPr/>
        </p:nvSpPr>
        <p:spPr>
          <a:xfrm>
            <a:off x="9720100" y="397030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43" name="TextBox 42"/>
          <p:cNvSpPr txBox="1"/>
          <p:nvPr/>
        </p:nvSpPr>
        <p:spPr>
          <a:xfrm>
            <a:off x="7185946" y="221803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053273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187</Words>
  <Application>Microsoft Office PowerPoint</Application>
  <PresentationFormat>와이드스크린</PresentationFormat>
  <Paragraphs>186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그리스 신화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그리스 신화</dc:title>
  <dc:creator>안명선</dc:creator>
  <cp:lastModifiedBy>안명선</cp:lastModifiedBy>
  <cp:revision>54</cp:revision>
  <dcterms:created xsi:type="dcterms:W3CDTF">2017-09-05T05:21:31Z</dcterms:created>
  <dcterms:modified xsi:type="dcterms:W3CDTF">2017-11-09T10:04:07Z</dcterms:modified>
</cp:coreProperties>
</file>